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EE5FB-B174-66C1-6397-3980EE93B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5B4F15-7B89-254D-6EA8-EF5F319CB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C4FFA2-FAE1-9402-846E-D13C1B06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169529-5635-A069-5E4C-A8C1AA6D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EC8C4-24ED-668A-6DAF-A97DE0D8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05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EB4B4-CC42-2F94-5916-3A3E199B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98949F-F522-8879-F277-4F816951E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63093-6247-158E-F1D9-34856B19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E2649E-CBBD-DA68-67AE-DC1A06D6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BFE5B-5DC2-BCF4-8796-F61E03DB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7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CF16BF-EA7C-20E7-8C02-CA0F451B3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896D14-F3A0-0379-4444-CF0194EEB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8A95BA-BA0C-0A33-4770-4196B093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081174-3C24-AA4F-E4D0-A33150DC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C8B862-BAD5-4B11-AA30-FCD635F9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BC46C-31F1-211F-D959-B7521DBF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F4878-E2CD-54BD-3881-25AB5972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AD317-6530-E066-E775-E5922FF1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ECB8E5-CD7E-81EF-9B57-4A08AF7E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852E1-58F8-D3C7-5587-EAA64D72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06D6F-BEA6-BBD9-FD11-8A64DB0F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4892BD-55D2-7869-4470-75BE0CF1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62977F-4A8F-EC53-611B-7543B9FB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6F99F8-7640-6E30-D769-AEDF3E63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720EBD-CB33-0F5C-BEE1-5D4AD3EA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0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D5BEB-4809-4714-E213-48EFE029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ABAF3-77E9-85CF-2DA2-8EC10BB01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2CC9CA-0637-8B22-1074-4BD642655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EB353A-3781-BD44-A220-323630E4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F07C51-A215-FB54-AB95-CD0A5CAE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367BB9-9F78-5A19-315B-8765525E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4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FFDAF-9E55-1158-86DA-9CB1F3EE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9AD51D-F295-30EF-DC91-91A080D07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915E8D-FB6C-DE70-CD04-1E5F7AD03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67455A-FB70-10DB-9390-5BAAEE1BA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767C87-10BA-CA39-FB1D-3458A3FC5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B52E41-D9A4-177A-8597-2A4447ED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19422C-0CB7-A304-1C6B-7C78EF62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94D0AA-92C1-AFB6-FB4A-B17D30AE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57CB5-C59F-8671-1F4F-F01D7E2B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33C69D-67B7-C13D-01C4-4FE148D0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C66AB1-7004-BED3-F8BB-9C58EF36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FA8AC-A7E8-BC59-592B-89A75BD0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3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4CC8D5-CBF9-1D97-202F-5A28CF67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0D1E37-CBD5-912B-B426-0126243D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678B47-EDBE-683F-73E6-AE8DAC66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02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808E2-F003-AAAD-6B81-348CC30B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7240F2-B4F3-45E7-4896-3BE48CF5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F854C1-8304-B79B-1128-A117E9682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54FA3E-8E50-46BD-2893-54D08FB8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64C535-1E5C-078A-AAB3-2A35080F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4AA560-9E8B-3B91-9299-BAAD50DC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9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AD339-97BB-F1BD-0E05-5AA735D1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481DC7-954C-A0AC-AC3B-1571224D5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9BCAD0-BC07-638F-7670-3E2850F8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A8BA84-F93B-ECB9-F0A0-3DD836FB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5D5E74-FD87-7D1F-8BB0-FA66F45F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D26BCD-469B-0A82-9D2E-FEAA22DF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1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401B9D-22DD-06B3-0B3D-FE685D1F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6FC473-C1A0-8798-A39C-B9B769AC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3397A6-CA65-A3A4-1428-B862BC707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1EAF-2D01-48D4-B1B2-035DDE30937F}" type="datetimeFigureOut">
              <a:rPr lang="it-IT" smtClean="0"/>
              <a:t>15/01/2024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8AB7E9-7B24-3B61-66EE-E07CD70E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BF17B3-EBD0-1B18-6A7C-04050E040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57D3-D342-4E1D-AD41-8157131F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33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1B0CA26-EB27-B11C-DDF6-8777C51C7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2" b="4496"/>
          <a:stretch/>
        </p:blipFill>
        <p:spPr>
          <a:xfrm>
            <a:off x="0" y="637953"/>
            <a:ext cx="12192000" cy="59117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676DFC-FBF0-B77F-CED3-065D6E4A326D}"/>
              </a:ext>
            </a:extLst>
          </p:cNvPr>
          <p:cNvSpPr txBox="1"/>
          <p:nvPr/>
        </p:nvSpPr>
        <p:spPr>
          <a:xfrm>
            <a:off x="212652" y="123677"/>
            <a:ext cx="1032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1° screen: itinerario già mezzo fatto, l’ultima tappa (Kyoto) è consigliata dagli Smart </a:t>
            </a:r>
            <a:r>
              <a:rPr lang="it-IT" sz="1600" dirty="0" err="1"/>
              <a:t>Tips</a:t>
            </a:r>
            <a:r>
              <a:rPr lang="it-IT" sz="1600" dirty="0"/>
              <a:t> in relazione alle tappe precedenti </a:t>
            </a:r>
          </a:p>
        </p:txBody>
      </p:sp>
    </p:spTree>
    <p:extLst>
      <p:ext uri="{BB962C8B-B14F-4D97-AF65-F5344CB8AC3E}">
        <p14:creationId xmlns:p14="http://schemas.microsoft.com/office/powerpoint/2010/main" val="31304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C2466C9-DBFE-7586-AA27-0E05D203E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2" b="4806"/>
          <a:stretch/>
        </p:blipFill>
        <p:spPr>
          <a:xfrm>
            <a:off x="0" y="659218"/>
            <a:ext cx="12192000" cy="58691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A89ECE-D897-F4C6-30BB-B2F0B640E27C}"/>
              </a:ext>
            </a:extLst>
          </p:cNvPr>
          <p:cNvSpPr txBox="1"/>
          <p:nvPr/>
        </p:nvSpPr>
        <p:spPr>
          <a:xfrm>
            <a:off x="212652" y="123677"/>
            <a:ext cx="12001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2° screen: itinerario smart travel selezionato da una lista di Smart travel suggeriti da </a:t>
            </a:r>
            <a:r>
              <a:rPr lang="it-IT" sz="1600" dirty="0" err="1"/>
              <a:t>Alidays</a:t>
            </a:r>
            <a:r>
              <a:rPr lang="it-IT" sz="1600" dirty="0"/>
              <a:t> negli Smart </a:t>
            </a:r>
            <a:r>
              <a:rPr lang="it-IT" sz="1600" dirty="0" err="1"/>
              <a:t>Tips</a:t>
            </a:r>
            <a:r>
              <a:rPr lang="it-IT" sz="1600" dirty="0"/>
              <a:t>, in base alle preferenze del cliente</a:t>
            </a:r>
          </a:p>
        </p:txBody>
      </p:sp>
    </p:spTree>
    <p:extLst>
      <p:ext uri="{BB962C8B-B14F-4D97-AF65-F5344CB8AC3E}">
        <p14:creationId xmlns:p14="http://schemas.microsoft.com/office/powerpoint/2010/main" val="209139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220E5A-B827-9109-B8AB-621CAEBE6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3" b="4651"/>
          <a:stretch/>
        </p:blipFill>
        <p:spPr>
          <a:xfrm>
            <a:off x="0" y="637952"/>
            <a:ext cx="12192000" cy="59010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C6E624-7864-1D44-2D23-ED9DA659D51A}"/>
              </a:ext>
            </a:extLst>
          </p:cNvPr>
          <p:cNvSpPr txBox="1"/>
          <p:nvPr/>
        </p:nvSpPr>
        <p:spPr>
          <a:xfrm>
            <a:off x="212652" y="123677"/>
            <a:ext cx="10629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3° screen: itinerario già mezzo fatto, l’ultima tappa (Memphis) è consigliata dagli Smart </a:t>
            </a:r>
            <a:r>
              <a:rPr lang="it-IT" sz="1600" dirty="0" err="1"/>
              <a:t>Tips</a:t>
            </a:r>
            <a:r>
              <a:rPr lang="it-IT" sz="1600" dirty="0"/>
              <a:t> in relazione alle tappe precedenti </a:t>
            </a:r>
          </a:p>
        </p:txBody>
      </p:sp>
    </p:spTree>
    <p:extLst>
      <p:ext uri="{BB962C8B-B14F-4D97-AF65-F5344CB8AC3E}">
        <p14:creationId xmlns:p14="http://schemas.microsoft.com/office/powerpoint/2010/main" val="230252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5609D8-56EB-49F6-1A84-CEF4905AE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8" b="4495"/>
          <a:stretch/>
        </p:blipFill>
        <p:spPr>
          <a:xfrm>
            <a:off x="0" y="627321"/>
            <a:ext cx="12192000" cy="59223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12FB99-58BE-4ABF-4DFA-E1F125AD41E4}"/>
              </a:ext>
            </a:extLst>
          </p:cNvPr>
          <p:cNvSpPr txBox="1"/>
          <p:nvPr/>
        </p:nvSpPr>
        <p:spPr>
          <a:xfrm>
            <a:off x="212652" y="123677"/>
            <a:ext cx="11267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4° screen: itinerario già mezzo fatto, dove però mostriamo due percorsi alternativi, due tappe differenti per creare il proprio itinerario</a:t>
            </a:r>
          </a:p>
        </p:txBody>
      </p:sp>
    </p:spTree>
    <p:extLst>
      <p:ext uri="{BB962C8B-B14F-4D97-AF65-F5344CB8AC3E}">
        <p14:creationId xmlns:p14="http://schemas.microsoft.com/office/powerpoint/2010/main" val="284700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0D3991-C4E1-E326-6295-AA504EBEF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8" b="4651"/>
          <a:stretch/>
        </p:blipFill>
        <p:spPr>
          <a:xfrm>
            <a:off x="0" y="648586"/>
            <a:ext cx="12192000" cy="58904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3F7C8F-67DA-8162-D773-446B63294A2E}"/>
              </a:ext>
            </a:extLst>
          </p:cNvPr>
          <p:cNvSpPr txBox="1"/>
          <p:nvPr/>
        </p:nvSpPr>
        <p:spPr>
          <a:xfrm>
            <a:off x="212652" y="123677"/>
            <a:ext cx="8351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5° screen: da una tappa aggiunta in mappa, ecco che ne viene scelta una consigliata dagli smart </a:t>
            </a:r>
            <a:r>
              <a:rPr lang="it-IT" sz="1600" dirty="0" err="1"/>
              <a:t>tips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98857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Filippo Rome'</dc:creator>
  <cp:lastModifiedBy>Filippo Rome'</cp:lastModifiedBy>
  <cp:revision>1</cp:revision>
  <dcterms:created xsi:type="dcterms:W3CDTF">2024-01-15T17:30:40Z</dcterms:created>
  <dcterms:modified xsi:type="dcterms:W3CDTF">2024-01-15T17:30:56Z</dcterms:modified>
</cp:coreProperties>
</file>